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
  </p:notesMasterIdLst>
  <p:handoutMasterIdLst>
    <p:handoutMasterId r:id="rId7"/>
  </p:handoutMasterIdLst>
  <p:sldIdLst>
    <p:sldId id="2076138246" r:id="rId5"/>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Acquire to dispose end-to-end graphics" id="{5D9BAE09-2AD9-47BB-97F3-15C4BA39D503}">
          <p14:sldIdLst>
            <p14:sldId id="2076138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A26D68-6C5E-44C2-BE83-89A129058BC7}" v="13" dt="2023-06-26T11:17:52.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40" d="100"/>
          <a:sy n="40" d="100"/>
        </p:scale>
        <p:origin x="2550" y="12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5" Type="http://schemas.microsoft.com/office/2018/10/relationships/authors" Target="authors.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neha Daggubati" userId="3f46ea66-62fa-45d0-b9d3-731feea8cf5c" providerId="ADAL" clId="{F7A26D68-6C5E-44C2-BE83-89A129058BC7}"/>
    <pc:docChg chg="undo custSel delSld modSld modSection">
      <pc:chgData name="Sneha Daggubati" userId="3f46ea66-62fa-45d0-b9d3-731feea8cf5c" providerId="ADAL" clId="{F7A26D68-6C5E-44C2-BE83-89A129058BC7}" dt="2023-06-26T11:29:10.298" v="235" actId="164"/>
      <pc:docMkLst>
        <pc:docMk/>
      </pc:docMkLst>
      <pc:sldChg chg="del">
        <pc:chgData name="Sneha Daggubati" userId="3f46ea66-62fa-45d0-b9d3-731feea8cf5c" providerId="ADAL" clId="{F7A26D68-6C5E-44C2-BE83-89A129058BC7}" dt="2023-06-26T11:23:27.140" v="227" actId="2696"/>
        <pc:sldMkLst>
          <pc:docMk/>
          <pc:sldMk cId="3192035911" sldId="2076138245"/>
        </pc:sldMkLst>
      </pc:sldChg>
      <pc:sldChg chg="addSp delSp modSp mod">
        <pc:chgData name="Sneha Daggubati" userId="3f46ea66-62fa-45d0-b9d3-731feea8cf5c" providerId="ADAL" clId="{F7A26D68-6C5E-44C2-BE83-89A129058BC7}" dt="2023-06-26T11:29:10.298" v="235" actId="164"/>
        <pc:sldMkLst>
          <pc:docMk/>
          <pc:sldMk cId="2758192001" sldId="2076138246"/>
        </pc:sldMkLst>
        <pc:spChg chg="add del">
          <ac:chgData name="Sneha Daggubati" userId="3f46ea66-62fa-45d0-b9d3-731feea8cf5c" providerId="ADAL" clId="{F7A26D68-6C5E-44C2-BE83-89A129058BC7}" dt="2023-06-26T10:04:50.499" v="30" actId="22"/>
          <ac:spMkLst>
            <pc:docMk/>
            <pc:sldMk cId="2758192001" sldId="2076138246"/>
            <ac:spMk id="4" creationId="{4AFA0D8F-AF11-E84A-1553-8B9A0E44AB5C}"/>
          </ac:spMkLst>
        </pc:spChg>
        <pc:spChg chg="add del mod">
          <ac:chgData name="Sneha Daggubati" userId="3f46ea66-62fa-45d0-b9d3-731feea8cf5c" providerId="ADAL" clId="{F7A26D68-6C5E-44C2-BE83-89A129058BC7}" dt="2023-06-26T10:11:42.864" v="39" actId="21"/>
          <ac:spMkLst>
            <pc:docMk/>
            <pc:sldMk cId="2758192001" sldId="2076138246"/>
            <ac:spMk id="6" creationId="{F4F64ECD-3A64-BFAE-8676-448E7FF69127}"/>
          </ac:spMkLst>
        </pc:spChg>
        <pc:spChg chg="add mod">
          <ac:chgData name="Sneha Daggubati" userId="3f46ea66-62fa-45d0-b9d3-731feea8cf5c" providerId="ADAL" clId="{F7A26D68-6C5E-44C2-BE83-89A129058BC7}" dt="2023-06-26T11:16:53.562" v="183" actId="1076"/>
          <ac:spMkLst>
            <pc:docMk/>
            <pc:sldMk cId="2758192001" sldId="2076138246"/>
            <ac:spMk id="8" creationId="{7B5941D6-8941-6CA9-C961-AAC2B5C0E800}"/>
          </ac:spMkLst>
        </pc:spChg>
        <pc:spChg chg="add mod">
          <ac:chgData name="Sneha Daggubati" userId="3f46ea66-62fa-45d0-b9d3-731feea8cf5c" providerId="ADAL" clId="{F7A26D68-6C5E-44C2-BE83-89A129058BC7}" dt="2023-06-26T10:18:43.448" v="57"/>
          <ac:spMkLst>
            <pc:docMk/>
            <pc:sldMk cId="2758192001" sldId="2076138246"/>
            <ac:spMk id="13" creationId="{420500D0-AB5C-F2ED-E29D-97CC07D25B08}"/>
          </ac:spMkLst>
        </pc:spChg>
        <pc:spChg chg="add mod">
          <ac:chgData name="Sneha Daggubati" userId="3f46ea66-62fa-45d0-b9d3-731feea8cf5c" providerId="ADAL" clId="{F7A26D68-6C5E-44C2-BE83-89A129058BC7}" dt="2023-06-26T10:21:12.230" v="86" actId="20577"/>
          <ac:spMkLst>
            <pc:docMk/>
            <pc:sldMk cId="2758192001" sldId="2076138246"/>
            <ac:spMk id="26" creationId="{A5791438-9694-2135-199A-DEB8ECFBA786}"/>
          </ac:spMkLst>
        </pc:spChg>
        <pc:spChg chg="add del mod">
          <ac:chgData name="Sneha Daggubati" userId="3f46ea66-62fa-45d0-b9d3-731feea8cf5c" providerId="ADAL" clId="{F7A26D68-6C5E-44C2-BE83-89A129058BC7}" dt="2023-06-26T10:39:28.095" v="102" actId="21"/>
          <ac:spMkLst>
            <pc:docMk/>
            <pc:sldMk cId="2758192001" sldId="2076138246"/>
            <ac:spMk id="30" creationId="{D1A8198C-1E96-9FB9-511E-996F252A9E54}"/>
          </ac:spMkLst>
        </pc:spChg>
        <pc:spChg chg="add mod">
          <ac:chgData name="Sneha Daggubati" userId="3f46ea66-62fa-45d0-b9d3-731feea8cf5c" providerId="ADAL" clId="{F7A26D68-6C5E-44C2-BE83-89A129058BC7}" dt="2023-06-26T10:39:03.210" v="97" actId="1076"/>
          <ac:spMkLst>
            <pc:docMk/>
            <pc:sldMk cId="2758192001" sldId="2076138246"/>
            <ac:spMk id="31" creationId="{33F28CDE-79C1-2A82-EDD2-FB904F06328B}"/>
          </ac:spMkLst>
        </pc:spChg>
        <pc:spChg chg="add mod">
          <ac:chgData name="Sneha Daggubati" userId="3f46ea66-62fa-45d0-b9d3-731feea8cf5c" providerId="ADAL" clId="{F7A26D68-6C5E-44C2-BE83-89A129058BC7}" dt="2023-06-26T11:00:17.083" v="120" actId="1076"/>
          <ac:spMkLst>
            <pc:docMk/>
            <pc:sldMk cId="2758192001" sldId="2076138246"/>
            <ac:spMk id="35" creationId="{0407F6D0-DEAF-4793-94EE-45D04108309A}"/>
          </ac:spMkLst>
        </pc:spChg>
        <pc:spChg chg="add del">
          <ac:chgData name="Sneha Daggubati" userId="3f46ea66-62fa-45d0-b9d3-731feea8cf5c" providerId="ADAL" clId="{F7A26D68-6C5E-44C2-BE83-89A129058BC7}" dt="2023-06-26T11:05:41.049" v="138" actId="22"/>
          <ac:spMkLst>
            <pc:docMk/>
            <pc:sldMk cId="2758192001" sldId="2076138246"/>
            <ac:spMk id="51" creationId="{4B0CF1BF-C02D-5ABD-E224-FF427CAB9E05}"/>
          </ac:spMkLst>
        </pc:spChg>
        <pc:spChg chg="add mod">
          <ac:chgData name="Sneha Daggubati" userId="3f46ea66-62fa-45d0-b9d3-731feea8cf5c" providerId="ADAL" clId="{F7A26D68-6C5E-44C2-BE83-89A129058BC7}" dt="2023-06-26T11:16:13.442" v="175" actId="1076"/>
          <ac:spMkLst>
            <pc:docMk/>
            <pc:sldMk cId="2758192001" sldId="2076138246"/>
            <ac:spMk id="52" creationId="{BDC01F3A-4ED3-1FA2-BB80-5E14D51B2E40}"/>
          </ac:spMkLst>
        </pc:spChg>
        <pc:spChg chg="add mod">
          <ac:chgData name="Sneha Daggubati" userId="3f46ea66-62fa-45d0-b9d3-731feea8cf5c" providerId="ADAL" clId="{F7A26D68-6C5E-44C2-BE83-89A129058BC7}" dt="2023-06-26T11:16:27.095" v="178" actId="1076"/>
          <ac:spMkLst>
            <pc:docMk/>
            <pc:sldMk cId="2758192001" sldId="2076138246"/>
            <ac:spMk id="55" creationId="{C49B37BB-4020-AD44-93DD-F1AF4E420F4A}"/>
          </ac:spMkLst>
        </pc:spChg>
        <pc:spChg chg="add mod">
          <ac:chgData name="Sneha Daggubati" userId="3f46ea66-62fa-45d0-b9d3-731feea8cf5c" providerId="ADAL" clId="{F7A26D68-6C5E-44C2-BE83-89A129058BC7}" dt="2023-06-26T11:15:53.295" v="173" actId="20577"/>
          <ac:spMkLst>
            <pc:docMk/>
            <pc:sldMk cId="2758192001" sldId="2076138246"/>
            <ac:spMk id="62" creationId="{64EB5BE0-7ABF-9762-D97D-ACE29CA9C5AF}"/>
          </ac:spMkLst>
        </pc:spChg>
        <pc:spChg chg="add mod">
          <ac:chgData name="Sneha Daggubati" userId="3f46ea66-62fa-45d0-b9d3-731feea8cf5c" providerId="ADAL" clId="{F7A26D68-6C5E-44C2-BE83-89A129058BC7}" dt="2023-06-26T11:18:03.428" v="201" actId="20577"/>
          <ac:spMkLst>
            <pc:docMk/>
            <pc:sldMk cId="2758192001" sldId="2076138246"/>
            <ac:spMk id="68" creationId="{888699F7-431A-34F5-C36C-6DD6069DE5A1}"/>
          </ac:spMkLst>
        </pc:spChg>
        <pc:spChg chg="del mod">
          <ac:chgData name="Sneha Daggubati" userId="3f46ea66-62fa-45d0-b9d3-731feea8cf5c" providerId="ADAL" clId="{F7A26D68-6C5E-44C2-BE83-89A129058BC7}" dt="2023-06-26T10:11:53.465" v="41" actId="21"/>
          <ac:spMkLst>
            <pc:docMk/>
            <pc:sldMk cId="2758192001" sldId="2076138246"/>
            <ac:spMk id="81" creationId="{A527A3E4-2E96-29A8-1F34-60345B169E3B}"/>
          </ac:spMkLst>
        </pc:spChg>
        <pc:spChg chg="mod">
          <ac:chgData name="Sneha Daggubati" userId="3f46ea66-62fa-45d0-b9d3-731feea8cf5c" providerId="ADAL" clId="{F7A26D68-6C5E-44C2-BE83-89A129058BC7}" dt="2023-06-26T10:18:50.919" v="58"/>
          <ac:spMkLst>
            <pc:docMk/>
            <pc:sldMk cId="2758192001" sldId="2076138246"/>
            <ac:spMk id="82" creationId="{2ED38F40-CB38-5508-002B-2FFDD0510064}"/>
          </ac:spMkLst>
        </pc:spChg>
        <pc:spChg chg="del mod">
          <ac:chgData name="Sneha Daggubati" userId="3f46ea66-62fa-45d0-b9d3-731feea8cf5c" providerId="ADAL" clId="{F7A26D68-6C5E-44C2-BE83-89A129058BC7}" dt="2023-06-26T10:04:40.434" v="28" actId="478"/>
          <ac:spMkLst>
            <pc:docMk/>
            <pc:sldMk cId="2758192001" sldId="2076138246"/>
            <ac:spMk id="85" creationId="{47B86EFF-E72E-86F3-F79A-8487A5778230}"/>
          </ac:spMkLst>
        </pc:spChg>
        <pc:spChg chg="del mod">
          <ac:chgData name="Sneha Daggubati" userId="3f46ea66-62fa-45d0-b9d3-731feea8cf5c" providerId="ADAL" clId="{F7A26D68-6C5E-44C2-BE83-89A129058BC7}" dt="2023-06-26T10:38:50.058" v="95" actId="21"/>
          <ac:spMkLst>
            <pc:docMk/>
            <pc:sldMk cId="2758192001" sldId="2076138246"/>
            <ac:spMk id="87" creationId="{FE604974-002E-6CBC-9846-AE2DF9D38096}"/>
          </ac:spMkLst>
        </pc:spChg>
        <pc:spChg chg="mod">
          <ac:chgData name="Sneha Daggubati" userId="3f46ea66-62fa-45d0-b9d3-731feea8cf5c" providerId="ADAL" clId="{F7A26D68-6C5E-44C2-BE83-89A129058BC7}" dt="2023-06-26T10:36:05.849" v="92" actId="1076"/>
          <ac:spMkLst>
            <pc:docMk/>
            <pc:sldMk cId="2758192001" sldId="2076138246"/>
            <ac:spMk id="88" creationId="{DB16A2C9-4754-C526-BD77-B0DE94CE34C8}"/>
          </ac:spMkLst>
        </pc:spChg>
        <pc:spChg chg="del">
          <ac:chgData name="Sneha Daggubati" userId="3f46ea66-62fa-45d0-b9d3-731feea8cf5c" providerId="ADAL" clId="{F7A26D68-6C5E-44C2-BE83-89A129058BC7}" dt="2023-06-26T10:38:50.058" v="95" actId="21"/>
          <ac:spMkLst>
            <pc:docMk/>
            <pc:sldMk cId="2758192001" sldId="2076138246"/>
            <ac:spMk id="93" creationId="{C1742EA4-EE81-6815-DAD3-42D68B806F06}"/>
          </ac:spMkLst>
        </pc:spChg>
        <pc:spChg chg="mod">
          <ac:chgData name="Sneha Daggubati" userId="3f46ea66-62fa-45d0-b9d3-731feea8cf5c" providerId="ADAL" clId="{F7A26D68-6C5E-44C2-BE83-89A129058BC7}" dt="2023-06-26T11:05:43.966" v="139"/>
          <ac:spMkLst>
            <pc:docMk/>
            <pc:sldMk cId="2758192001" sldId="2076138246"/>
            <ac:spMk id="94" creationId="{C31D8837-08CC-77F6-8CE1-281247D67676}"/>
          </ac:spMkLst>
        </pc:spChg>
        <pc:spChg chg="mod">
          <ac:chgData name="Sneha Daggubati" userId="3f46ea66-62fa-45d0-b9d3-731feea8cf5c" providerId="ADAL" clId="{F7A26D68-6C5E-44C2-BE83-89A129058BC7}" dt="2023-06-26T11:05:22.550" v="136"/>
          <ac:spMkLst>
            <pc:docMk/>
            <pc:sldMk cId="2758192001" sldId="2076138246"/>
            <ac:spMk id="95" creationId="{3F450D76-6E82-48D7-1C3B-DA45F9E0413B}"/>
          </ac:spMkLst>
        </pc:spChg>
        <pc:spChg chg="mod">
          <ac:chgData name="Sneha Daggubati" userId="3f46ea66-62fa-45d0-b9d3-731feea8cf5c" providerId="ADAL" clId="{F7A26D68-6C5E-44C2-BE83-89A129058BC7}" dt="2023-06-26T11:02:15.349" v="134" actId="14100"/>
          <ac:spMkLst>
            <pc:docMk/>
            <pc:sldMk cId="2758192001" sldId="2076138246"/>
            <ac:spMk id="98" creationId="{92803DB4-0AFA-48E9-DB3D-F1A7EBDCB888}"/>
          </ac:spMkLst>
        </pc:spChg>
        <pc:spChg chg="mod">
          <ac:chgData name="Sneha Daggubati" userId="3f46ea66-62fa-45d0-b9d3-731feea8cf5c" providerId="ADAL" clId="{F7A26D68-6C5E-44C2-BE83-89A129058BC7}" dt="2023-06-26T10:47:40.933" v="113" actId="1076"/>
          <ac:spMkLst>
            <pc:docMk/>
            <pc:sldMk cId="2758192001" sldId="2076138246"/>
            <ac:spMk id="99" creationId="{943185E0-7A88-C443-B781-B91F19277AFD}"/>
          </ac:spMkLst>
        </pc:spChg>
        <pc:spChg chg="del">
          <ac:chgData name="Sneha Daggubati" userId="3f46ea66-62fa-45d0-b9d3-731feea8cf5c" providerId="ADAL" clId="{F7A26D68-6C5E-44C2-BE83-89A129058BC7}" dt="2023-06-26T10:35:44.876" v="90" actId="478"/>
          <ac:spMkLst>
            <pc:docMk/>
            <pc:sldMk cId="2758192001" sldId="2076138246"/>
            <ac:spMk id="100" creationId="{E62BE036-147C-FA2D-88C5-0D85B782F05B}"/>
          </ac:spMkLst>
        </pc:spChg>
        <pc:spChg chg="mod">
          <ac:chgData name="Sneha Daggubati" userId="3f46ea66-62fa-45d0-b9d3-731feea8cf5c" providerId="ADAL" clId="{F7A26D68-6C5E-44C2-BE83-89A129058BC7}" dt="2023-06-26T10:18:12.774" v="54"/>
          <ac:spMkLst>
            <pc:docMk/>
            <pc:sldMk cId="2758192001" sldId="2076138246"/>
            <ac:spMk id="101" creationId="{4A4E0292-AAEF-C6AA-BCAA-C1DE23CF57AE}"/>
          </ac:spMkLst>
        </pc:spChg>
        <pc:spChg chg="mod">
          <ac:chgData name="Sneha Daggubati" userId="3f46ea66-62fa-45d0-b9d3-731feea8cf5c" providerId="ADAL" clId="{F7A26D68-6C5E-44C2-BE83-89A129058BC7}" dt="2023-06-26T11:18:52.978" v="206" actId="1076"/>
          <ac:spMkLst>
            <pc:docMk/>
            <pc:sldMk cId="2758192001" sldId="2076138246"/>
            <ac:spMk id="103" creationId="{F9C27996-6479-D252-639B-594F2BB9FF31}"/>
          </ac:spMkLst>
        </pc:spChg>
        <pc:grpChg chg="add">
          <ac:chgData name="Sneha Daggubati" userId="3f46ea66-62fa-45d0-b9d3-731feea8cf5c" providerId="ADAL" clId="{F7A26D68-6C5E-44C2-BE83-89A129058BC7}" dt="2023-06-26T11:29:10.298" v="235" actId="164"/>
          <ac:grpSpMkLst>
            <pc:docMk/>
            <pc:sldMk cId="2758192001" sldId="2076138246"/>
            <ac:grpSpMk id="11" creationId="{0EFFE159-04E2-BFF1-22BA-8FEBF73837D5}"/>
          </ac:grpSpMkLst>
        </pc:grpChg>
        <pc:grpChg chg="del">
          <ac:chgData name="Sneha Daggubati" userId="3f46ea66-62fa-45d0-b9d3-731feea8cf5c" providerId="ADAL" clId="{F7A26D68-6C5E-44C2-BE83-89A129058BC7}" dt="2023-06-26T10:17:52.810" v="52" actId="478"/>
          <ac:grpSpMkLst>
            <pc:docMk/>
            <pc:sldMk cId="2758192001" sldId="2076138246"/>
            <ac:grpSpMk id="111" creationId="{00D2DDE2-7387-DD79-1C99-4672C41F2873}"/>
          </ac:grpSpMkLst>
        </pc:grpChg>
        <pc:grpChg chg="add">
          <ac:chgData name="Sneha Daggubati" userId="3f46ea66-62fa-45d0-b9d3-731feea8cf5c" providerId="ADAL" clId="{F7A26D68-6C5E-44C2-BE83-89A129058BC7}" dt="2023-06-26T11:21:16.764" v="224" actId="164"/>
          <ac:grpSpMkLst>
            <pc:docMk/>
            <pc:sldMk cId="2758192001" sldId="2076138246"/>
            <ac:grpSpMk id="113" creationId="{B1EEAEB8-F8E4-F27E-9208-A00C48A9D900}"/>
          </ac:grpSpMkLst>
        </pc:grpChg>
        <pc:grpChg chg="add">
          <ac:chgData name="Sneha Daggubati" userId="3f46ea66-62fa-45d0-b9d3-731feea8cf5c" providerId="ADAL" clId="{F7A26D68-6C5E-44C2-BE83-89A129058BC7}" dt="2023-06-26T11:22:04.889" v="226" actId="164"/>
          <ac:grpSpMkLst>
            <pc:docMk/>
            <pc:sldMk cId="2758192001" sldId="2076138246"/>
            <ac:grpSpMk id="115" creationId="{74283CBB-99B6-35DE-BAC9-231D5D0FEE2E}"/>
          </ac:grpSpMkLst>
        </pc:grpChg>
        <pc:grpChg chg="del">
          <ac:chgData name="Sneha Daggubati" userId="3f46ea66-62fa-45d0-b9d3-731feea8cf5c" providerId="ADAL" clId="{F7A26D68-6C5E-44C2-BE83-89A129058BC7}" dt="2023-06-26T10:17:43.111" v="49" actId="478"/>
          <ac:grpSpMkLst>
            <pc:docMk/>
            <pc:sldMk cId="2758192001" sldId="2076138246"/>
            <ac:grpSpMk id="122" creationId="{BD7F73B2-9E70-4F2C-C5F8-9F8F2671EA00}"/>
          </ac:grpSpMkLst>
        </pc:grpChg>
        <pc:grpChg chg="del">
          <ac:chgData name="Sneha Daggubati" userId="3f46ea66-62fa-45d0-b9d3-731feea8cf5c" providerId="ADAL" clId="{F7A26D68-6C5E-44C2-BE83-89A129058BC7}" dt="2023-06-26T10:40:33.849" v="108" actId="478"/>
          <ac:grpSpMkLst>
            <pc:docMk/>
            <pc:sldMk cId="2758192001" sldId="2076138246"/>
            <ac:grpSpMk id="222" creationId="{1DCC4048-B877-4248-582F-C2E7DD1BFE95}"/>
          </ac:grpSpMkLst>
        </pc:grpChg>
        <pc:grpChg chg="del">
          <ac:chgData name="Sneha Daggubati" userId="3f46ea66-62fa-45d0-b9d3-731feea8cf5c" providerId="ADAL" clId="{F7A26D68-6C5E-44C2-BE83-89A129058BC7}" dt="2023-06-26T10:40:36.729" v="109" actId="478"/>
          <ac:grpSpMkLst>
            <pc:docMk/>
            <pc:sldMk cId="2758192001" sldId="2076138246"/>
            <ac:grpSpMk id="225" creationId="{7A266041-A06C-602E-FB6F-E05A99DC4872}"/>
          </ac:grpSpMkLst>
        </pc:grpChg>
        <pc:grpChg chg="mod">
          <ac:chgData name="Sneha Daggubati" userId="3f46ea66-62fa-45d0-b9d3-731feea8cf5c" providerId="ADAL" clId="{F7A26D68-6C5E-44C2-BE83-89A129058BC7}" dt="2023-06-26T11:16:17.480" v="176" actId="1076"/>
          <ac:grpSpMkLst>
            <pc:docMk/>
            <pc:sldMk cId="2758192001" sldId="2076138246"/>
            <ac:grpSpMk id="257" creationId="{D2261F07-977F-5E0E-D4CE-6E8B9ABD8552}"/>
          </ac:grpSpMkLst>
        </pc:grpChg>
        <pc:cxnChg chg="add del mod">
          <ac:chgData name="Sneha Daggubati" userId="3f46ea66-62fa-45d0-b9d3-731feea8cf5c" providerId="ADAL" clId="{F7A26D68-6C5E-44C2-BE83-89A129058BC7}" dt="2023-06-26T11:28:16.413" v="229" actId="478"/>
          <ac:cxnSpMkLst>
            <pc:docMk/>
            <pc:sldMk cId="2758192001" sldId="2076138246"/>
            <ac:cxnSpMk id="3" creationId="{572B3726-983A-7C3C-8A0A-17208B469D47}"/>
          </ac:cxnSpMkLst>
        </pc:cxnChg>
        <pc:cxnChg chg="add mod">
          <ac:chgData name="Sneha Daggubati" userId="3f46ea66-62fa-45d0-b9d3-731feea8cf5c" providerId="ADAL" clId="{F7A26D68-6C5E-44C2-BE83-89A129058BC7}" dt="2023-06-26T11:28:52.769" v="234" actId="13822"/>
          <ac:cxnSpMkLst>
            <pc:docMk/>
            <pc:sldMk cId="2758192001" sldId="2076138246"/>
            <ac:cxnSpMk id="6" creationId="{AB11741F-A264-33A0-06AB-9C7CDBF617E8}"/>
          </ac:cxnSpMkLst>
        </pc:cxnChg>
        <pc:cxnChg chg="add del">
          <ac:chgData name="Sneha Daggubati" userId="3f46ea66-62fa-45d0-b9d3-731feea8cf5c" providerId="ADAL" clId="{F7A26D68-6C5E-44C2-BE83-89A129058BC7}" dt="2023-06-26T10:19:18.059" v="60" actId="478"/>
          <ac:cxnSpMkLst>
            <pc:docMk/>
            <pc:sldMk cId="2758192001" sldId="2076138246"/>
            <ac:cxnSpMk id="17" creationId="{64B837EC-4F81-EBFD-6D85-A3895B0C9D24}"/>
          </ac:cxnSpMkLst>
        </pc:cxnChg>
        <pc:cxnChg chg="add mod">
          <ac:chgData name="Sneha Daggubati" userId="3f46ea66-62fa-45d0-b9d3-731feea8cf5c" providerId="ADAL" clId="{F7A26D68-6C5E-44C2-BE83-89A129058BC7}" dt="2023-06-26T11:16:17.480" v="176" actId="1076"/>
          <ac:cxnSpMkLst>
            <pc:docMk/>
            <pc:sldMk cId="2758192001" sldId="2076138246"/>
            <ac:cxnSpMk id="19" creationId="{37B39205-CC50-E669-4AA1-8B4D83892A13}"/>
          </ac:cxnSpMkLst>
        </pc:cxnChg>
        <pc:cxnChg chg="add mod">
          <ac:chgData name="Sneha Daggubati" userId="3f46ea66-62fa-45d0-b9d3-731feea8cf5c" providerId="ADAL" clId="{F7A26D68-6C5E-44C2-BE83-89A129058BC7}" dt="2023-06-26T11:16:17.480" v="176" actId="1076"/>
          <ac:cxnSpMkLst>
            <pc:docMk/>
            <pc:sldMk cId="2758192001" sldId="2076138246"/>
            <ac:cxnSpMk id="21" creationId="{740B2763-64E6-2C56-1DDF-F36793DF5B40}"/>
          </ac:cxnSpMkLst>
        </pc:cxnChg>
        <pc:cxnChg chg="add mod">
          <ac:chgData name="Sneha Daggubati" userId="3f46ea66-62fa-45d0-b9d3-731feea8cf5c" providerId="ADAL" clId="{F7A26D68-6C5E-44C2-BE83-89A129058BC7}" dt="2023-06-26T11:16:17.480" v="176" actId="1076"/>
          <ac:cxnSpMkLst>
            <pc:docMk/>
            <pc:sldMk cId="2758192001" sldId="2076138246"/>
            <ac:cxnSpMk id="28" creationId="{22389DF5-A4D2-9004-1248-FAE35151E7C4}"/>
          </ac:cxnSpMkLst>
        </pc:cxnChg>
        <pc:cxnChg chg="add del mod">
          <ac:chgData name="Sneha Daggubati" userId="3f46ea66-62fa-45d0-b9d3-731feea8cf5c" providerId="ADAL" clId="{F7A26D68-6C5E-44C2-BE83-89A129058BC7}" dt="2023-06-26T10:39:28.095" v="102" actId="21"/>
          <ac:cxnSpMkLst>
            <pc:docMk/>
            <pc:sldMk cId="2758192001" sldId="2076138246"/>
            <ac:cxnSpMk id="32" creationId="{B05E080D-16C6-05F9-28E5-B77DC73CC82B}"/>
          </ac:cxnSpMkLst>
        </pc:cxnChg>
        <pc:cxnChg chg="add mod">
          <ac:chgData name="Sneha Daggubati" userId="3f46ea66-62fa-45d0-b9d3-731feea8cf5c" providerId="ADAL" clId="{F7A26D68-6C5E-44C2-BE83-89A129058BC7}" dt="2023-06-26T11:16:17.480" v="176" actId="1076"/>
          <ac:cxnSpMkLst>
            <pc:docMk/>
            <pc:sldMk cId="2758192001" sldId="2076138246"/>
            <ac:cxnSpMk id="33" creationId="{3DF1DD41-F1FD-9B5F-1E41-80BAF54AA3FD}"/>
          </ac:cxnSpMkLst>
        </pc:cxnChg>
        <pc:cxnChg chg="add del mod">
          <ac:chgData name="Sneha Daggubati" userId="3f46ea66-62fa-45d0-b9d3-731feea8cf5c" providerId="ADAL" clId="{F7A26D68-6C5E-44C2-BE83-89A129058BC7}" dt="2023-06-26T10:40:01.530" v="105" actId="478"/>
          <ac:cxnSpMkLst>
            <pc:docMk/>
            <pc:sldMk cId="2758192001" sldId="2076138246"/>
            <ac:cxnSpMk id="36" creationId="{DD67F2F2-7B73-8807-DF67-B4EDB3E9662F}"/>
          </ac:cxnSpMkLst>
        </pc:cxnChg>
        <pc:cxnChg chg="add mod">
          <ac:chgData name="Sneha Daggubati" userId="3f46ea66-62fa-45d0-b9d3-731feea8cf5c" providerId="ADAL" clId="{F7A26D68-6C5E-44C2-BE83-89A129058BC7}" dt="2023-06-26T11:00:41.027" v="124" actId="14100"/>
          <ac:cxnSpMkLst>
            <pc:docMk/>
            <pc:sldMk cId="2758192001" sldId="2076138246"/>
            <ac:cxnSpMk id="43" creationId="{0AF60466-9CC4-A353-881D-57C88DFA2D9F}"/>
          </ac:cxnSpMkLst>
        </pc:cxnChg>
        <pc:cxnChg chg="add mod">
          <ac:chgData name="Sneha Daggubati" userId="3f46ea66-62fa-45d0-b9d3-731feea8cf5c" providerId="ADAL" clId="{F7A26D68-6C5E-44C2-BE83-89A129058BC7}" dt="2023-06-26T11:16:08.521" v="174" actId="14100"/>
          <ac:cxnSpMkLst>
            <pc:docMk/>
            <pc:sldMk cId="2758192001" sldId="2076138246"/>
            <ac:cxnSpMk id="53" creationId="{5DD77BC5-D79D-1E94-5A6D-33515565275E}"/>
          </ac:cxnSpMkLst>
        </pc:cxnChg>
        <pc:cxnChg chg="add mod">
          <ac:chgData name="Sneha Daggubati" userId="3f46ea66-62fa-45d0-b9d3-731feea8cf5c" providerId="ADAL" clId="{F7A26D68-6C5E-44C2-BE83-89A129058BC7}" dt="2023-06-26T11:16:48.256" v="182" actId="14100"/>
          <ac:cxnSpMkLst>
            <pc:docMk/>
            <pc:sldMk cId="2758192001" sldId="2076138246"/>
            <ac:cxnSpMk id="57" creationId="{A4E2F393-F76D-495D-AAEE-F651C870D7EA}"/>
          </ac:cxnSpMkLst>
        </pc:cxnChg>
        <pc:cxnChg chg="add mod">
          <ac:chgData name="Sneha Daggubati" userId="3f46ea66-62fa-45d0-b9d3-731feea8cf5c" providerId="ADAL" clId="{F7A26D68-6C5E-44C2-BE83-89A129058BC7}" dt="2023-06-26T11:16:13.442" v="175" actId="1076"/>
          <ac:cxnSpMkLst>
            <pc:docMk/>
            <pc:sldMk cId="2758192001" sldId="2076138246"/>
            <ac:cxnSpMk id="60" creationId="{79E179E3-5F75-D5E0-839F-E65427962FFE}"/>
          </ac:cxnSpMkLst>
        </pc:cxnChg>
        <pc:cxnChg chg="add mod">
          <ac:chgData name="Sneha Daggubati" userId="3f46ea66-62fa-45d0-b9d3-731feea8cf5c" providerId="ADAL" clId="{F7A26D68-6C5E-44C2-BE83-89A129058BC7}" dt="2023-06-26T11:18:44.993" v="205" actId="1076"/>
          <ac:cxnSpMkLst>
            <pc:docMk/>
            <pc:sldMk cId="2758192001" sldId="2076138246"/>
            <ac:cxnSpMk id="70" creationId="{3FDF313F-16B1-5985-D55B-9D9C3A3B7B04}"/>
          </ac:cxnSpMkLst>
        </pc:cxnChg>
        <pc:cxnChg chg="mod">
          <ac:chgData name="Sneha Daggubati" userId="3f46ea66-62fa-45d0-b9d3-731feea8cf5c" providerId="ADAL" clId="{F7A26D68-6C5E-44C2-BE83-89A129058BC7}" dt="2023-06-26T11:01:52.044" v="129" actId="14100"/>
          <ac:cxnSpMkLst>
            <pc:docMk/>
            <pc:sldMk cId="2758192001" sldId="2076138246"/>
            <ac:cxnSpMk id="75" creationId="{E299E15F-1817-DD8A-FF63-E065001C753A}"/>
          </ac:cxnSpMkLst>
        </pc:cxnChg>
        <pc:cxnChg chg="add mod">
          <ac:chgData name="Sneha Daggubati" userId="3f46ea66-62fa-45d0-b9d3-731feea8cf5c" providerId="ADAL" clId="{F7A26D68-6C5E-44C2-BE83-89A129058BC7}" dt="2023-06-26T11:19:20.925" v="210" actId="13822"/>
          <ac:cxnSpMkLst>
            <pc:docMk/>
            <pc:sldMk cId="2758192001" sldId="2076138246"/>
            <ac:cxnSpMk id="76" creationId="{DAFB3A2F-31AD-4575-B2A8-A7FF4E1D2CE4}"/>
          </ac:cxnSpMkLst>
        </pc:cxnChg>
        <pc:cxnChg chg="mod">
          <ac:chgData name="Sneha Daggubati" userId="3f46ea66-62fa-45d0-b9d3-731feea8cf5c" providerId="ADAL" clId="{F7A26D68-6C5E-44C2-BE83-89A129058BC7}" dt="2023-06-26T10:47:40.933" v="113" actId="1076"/>
          <ac:cxnSpMkLst>
            <pc:docMk/>
            <pc:sldMk cId="2758192001" sldId="2076138246"/>
            <ac:cxnSpMk id="77" creationId="{E98D3DAC-2194-B914-6793-092F49B645C4}"/>
          </ac:cxnSpMkLst>
        </pc:cxnChg>
        <pc:cxnChg chg="add del mod">
          <ac:chgData name="Sneha Daggubati" userId="3f46ea66-62fa-45d0-b9d3-731feea8cf5c" providerId="ADAL" clId="{F7A26D68-6C5E-44C2-BE83-89A129058BC7}" dt="2023-06-26T11:20:28.332" v="218" actId="478"/>
          <ac:cxnSpMkLst>
            <pc:docMk/>
            <pc:sldMk cId="2758192001" sldId="2076138246"/>
            <ac:cxnSpMk id="83" creationId="{09843F66-334A-BE02-E7DF-9C1EDEEB8AF3}"/>
          </ac:cxnSpMkLst>
        </pc:cxnChg>
        <pc:cxnChg chg="add mod">
          <ac:chgData name="Sneha Daggubati" userId="3f46ea66-62fa-45d0-b9d3-731feea8cf5c" providerId="ADAL" clId="{F7A26D68-6C5E-44C2-BE83-89A129058BC7}" dt="2023-06-26T11:21:11.372" v="223" actId="13822"/>
          <ac:cxnSpMkLst>
            <pc:docMk/>
            <pc:sldMk cId="2758192001" sldId="2076138246"/>
            <ac:cxnSpMk id="102" creationId="{7C9B341A-59AE-FD48-6483-62F8356D032C}"/>
          </ac:cxnSpMkLst>
        </pc:cxnChg>
        <pc:cxnChg chg="del">
          <ac:chgData name="Sneha Daggubati" userId="3f46ea66-62fa-45d0-b9d3-731feea8cf5c" providerId="ADAL" clId="{F7A26D68-6C5E-44C2-BE83-89A129058BC7}" dt="2023-06-26T10:17:52.810" v="52" actId="478"/>
          <ac:cxnSpMkLst>
            <pc:docMk/>
            <pc:sldMk cId="2758192001" sldId="2076138246"/>
            <ac:cxnSpMk id="104" creationId="{AB15CB39-2959-CDDC-8AFD-76079AF6A93D}"/>
          </ac:cxnSpMkLst>
        </pc:cxnChg>
        <pc:cxnChg chg="add mod">
          <ac:chgData name="Sneha Daggubati" userId="3f46ea66-62fa-45d0-b9d3-731feea8cf5c" providerId="ADAL" clId="{F7A26D68-6C5E-44C2-BE83-89A129058BC7}" dt="2023-06-26T11:21:23.681" v="225" actId="14100"/>
          <ac:cxnSpMkLst>
            <pc:docMk/>
            <pc:sldMk cId="2758192001" sldId="2076138246"/>
            <ac:cxnSpMk id="106" creationId="{9EF75909-3480-43BB-A1D0-A43B9D8C60AE}"/>
          </ac:cxnSpMkLst>
        </pc:cxnChg>
        <pc:cxnChg chg="del mod">
          <ac:chgData name="Sneha Daggubati" userId="3f46ea66-62fa-45d0-b9d3-731feea8cf5c" providerId="ADAL" clId="{F7A26D68-6C5E-44C2-BE83-89A129058BC7}" dt="2023-06-26T10:17:55.041" v="53" actId="478"/>
          <ac:cxnSpMkLst>
            <pc:docMk/>
            <pc:sldMk cId="2758192001" sldId="2076138246"/>
            <ac:cxnSpMk id="108" creationId="{544D5E30-3517-39AA-842A-E4D712F811F3}"/>
          </ac:cxnSpMkLst>
        </pc:cxnChg>
        <pc:cxnChg chg="add mod">
          <ac:chgData name="Sneha Daggubati" userId="3f46ea66-62fa-45d0-b9d3-731feea8cf5c" providerId="ADAL" clId="{F7A26D68-6C5E-44C2-BE83-89A129058BC7}" dt="2023-06-26T11:21:11.372" v="223" actId="13822"/>
          <ac:cxnSpMkLst>
            <pc:docMk/>
            <pc:sldMk cId="2758192001" sldId="2076138246"/>
            <ac:cxnSpMk id="109" creationId="{A685BCC5-34F8-C813-AE7A-C90E57545764}"/>
          </ac:cxnSpMkLst>
        </pc:cxnChg>
        <pc:cxnChg chg="add mod">
          <ac:chgData name="Sneha Daggubati" userId="3f46ea66-62fa-45d0-b9d3-731feea8cf5c" providerId="ADAL" clId="{F7A26D68-6C5E-44C2-BE83-89A129058BC7}" dt="2023-06-26T11:21:11.372" v="223" actId="13822"/>
          <ac:cxnSpMkLst>
            <pc:docMk/>
            <pc:sldMk cId="2758192001" sldId="2076138246"/>
            <ac:cxnSpMk id="112" creationId="{5881FF6A-8A1F-8234-12FF-CD5A10189C6B}"/>
          </ac:cxnSpMkLst>
        </pc:cxnChg>
        <pc:cxnChg chg="del">
          <ac:chgData name="Sneha Daggubati" userId="3f46ea66-62fa-45d0-b9d3-731feea8cf5c" providerId="ADAL" clId="{F7A26D68-6C5E-44C2-BE83-89A129058BC7}" dt="2023-06-26T10:17:43.111" v="49" actId="478"/>
          <ac:cxnSpMkLst>
            <pc:docMk/>
            <pc:sldMk cId="2758192001" sldId="2076138246"/>
            <ac:cxnSpMk id="123" creationId="{BE3DE064-0E98-24A2-E4BD-C3018773A59F}"/>
          </ac:cxnSpMkLst>
        </pc:cxnChg>
        <pc:cxnChg chg="del">
          <ac:chgData name="Sneha Daggubati" userId="3f46ea66-62fa-45d0-b9d3-731feea8cf5c" providerId="ADAL" clId="{F7A26D68-6C5E-44C2-BE83-89A129058BC7}" dt="2023-06-26T10:17:45.494" v="50" actId="478"/>
          <ac:cxnSpMkLst>
            <pc:docMk/>
            <pc:sldMk cId="2758192001" sldId="2076138246"/>
            <ac:cxnSpMk id="125" creationId="{67803D84-5339-82DD-22EE-67FF793056FA}"/>
          </ac:cxnSpMkLst>
        </pc:cxnChg>
        <pc:cxnChg chg="mod">
          <ac:chgData name="Sneha Daggubati" userId="3f46ea66-62fa-45d0-b9d3-731feea8cf5c" providerId="ADAL" clId="{F7A26D68-6C5E-44C2-BE83-89A129058BC7}" dt="2023-06-26T10:12:45.370" v="48" actId="14100"/>
          <ac:cxnSpMkLst>
            <pc:docMk/>
            <pc:sldMk cId="2758192001" sldId="2076138246"/>
            <ac:cxnSpMk id="134" creationId="{76CDCD7D-F012-E298-E29F-B5B82352A211}"/>
          </ac:cxnSpMkLst>
        </pc:cxnChg>
        <pc:cxnChg chg="mod">
          <ac:chgData name="Sneha Daggubati" userId="3f46ea66-62fa-45d0-b9d3-731feea8cf5c" providerId="ADAL" clId="{F7A26D68-6C5E-44C2-BE83-89A129058BC7}" dt="2023-06-26T11:16:23.569" v="177" actId="1076"/>
          <ac:cxnSpMkLst>
            <pc:docMk/>
            <pc:sldMk cId="2758192001" sldId="2076138246"/>
            <ac:cxnSpMk id="145" creationId="{6E858ACF-E665-3835-037E-DAC8D4552984}"/>
          </ac:cxnSpMkLst>
        </pc:cxnChg>
        <pc:cxnChg chg="del mod">
          <ac:chgData name="Sneha Daggubati" userId="3f46ea66-62fa-45d0-b9d3-731feea8cf5c" providerId="ADAL" clId="{F7A26D68-6C5E-44C2-BE83-89A129058BC7}" dt="2023-06-26T10:39:07.826" v="98" actId="21"/>
          <ac:cxnSpMkLst>
            <pc:docMk/>
            <pc:sldMk cId="2758192001" sldId="2076138246"/>
            <ac:cxnSpMk id="148" creationId="{F0E266DD-DE3C-2755-2F3D-F213F34DC62B}"/>
          </ac:cxnSpMkLst>
        </pc:cxnChg>
        <pc:cxnChg chg="del mod">
          <ac:chgData name="Sneha Daggubati" userId="3f46ea66-62fa-45d0-b9d3-731feea8cf5c" providerId="ADAL" clId="{F7A26D68-6C5E-44C2-BE83-89A129058BC7}" dt="2023-06-26T10:38:50.058" v="95" actId="21"/>
          <ac:cxnSpMkLst>
            <pc:docMk/>
            <pc:sldMk cId="2758192001" sldId="2076138246"/>
            <ac:cxnSpMk id="151" creationId="{AD0C90BF-FD58-A1AC-1DC7-543845350125}"/>
          </ac:cxnSpMkLst>
        </pc:cxnChg>
        <pc:cxnChg chg="mod">
          <ac:chgData name="Sneha Daggubati" userId="3f46ea66-62fa-45d0-b9d3-731feea8cf5c" providerId="ADAL" clId="{F7A26D68-6C5E-44C2-BE83-89A129058BC7}" dt="2023-06-26T10:36:05.849" v="92" actId="1076"/>
          <ac:cxnSpMkLst>
            <pc:docMk/>
            <pc:sldMk cId="2758192001" sldId="2076138246"/>
            <ac:cxnSpMk id="153" creationId="{9727C5EE-D9C6-5B1B-ADDF-0C86A2E26408}"/>
          </ac:cxnSpMkLst>
        </pc:cxnChg>
        <pc:cxnChg chg="mod">
          <ac:chgData name="Sneha Daggubati" userId="3f46ea66-62fa-45d0-b9d3-731feea8cf5c" providerId="ADAL" clId="{F7A26D68-6C5E-44C2-BE83-89A129058BC7}" dt="2023-06-26T10:36:05.849" v="92" actId="1076"/>
          <ac:cxnSpMkLst>
            <pc:docMk/>
            <pc:sldMk cId="2758192001" sldId="2076138246"/>
            <ac:cxnSpMk id="155" creationId="{EBFBF7E5-8463-5211-AF58-DF23BAAC3865}"/>
          </ac:cxnSpMkLst>
        </pc:cxnChg>
        <pc:cxnChg chg="del mod">
          <ac:chgData name="Sneha Daggubati" userId="3f46ea66-62fa-45d0-b9d3-731feea8cf5c" providerId="ADAL" clId="{F7A26D68-6C5E-44C2-BE83-89A129058BC7}" dt="2023-06-26T10:35:47.668" v="91" actId="478"/>
          <ac:cxnSpMkLst>
            <pc:docMk/>
            <pc:sldMk cId="2758192001" sldId="2076138246"/>
            <ac:cxnSpMk id="157" creationId="{7A5D8748-8D8D-9ED2-731B-5F924B08C9AB}"/>
          </ac:cxnSpMkLst>
        </pc:cxnChg>
        <pc:cxnChg chg="mod">
          <ac:chgData name="Sneha Daggubati" userId="3f46ea66-62fa-45d0-b9d3-731feea8cf5c" providerId="ADAL" clId="{F7A26D68-6C5E-44C2-BE83-89A129058BC7}" dt="2023-06-26T11:19:01.513" v="207" actId="14100"/>
          <ac:cxnSpMkLst>
            <pc:docMk/>
            <pc:sldMk cId="2758192001" sldId="2076138246"/>
            <ac:cxnSpMk id="188" creationId="{74F9D55E-CDEE-949D-C690-A82F1F075C81}"/>
          </ac:cxnSpMkLst>
        </pc:cxnChg>
        <pc:cxnChg chg="del">
          <ac:chgData name="Sneha Daggubati" userId="3f46ea66-62fa-45d0-b9d3-731feea8cf5c" providerId="ADAL" clId="{F7A26D68-6C5E-44C2-BE83-89A129058BC7}" dt="2023-06-26T11:17:50.416" v="184" actId="478"/>
          <ac:cxnSpMkLst>
            <pc:docMk/>
            <pc:sldMk cId="2758192001" sldId="2076138246"/>
            <ac:cxnSpMk id="192" creationId="{E60D16A1-23EB-D873-8CB4-1002253430BB}"/>
          </ac:cxnSpMkLst>
        </pc:cxnChg>
        <pc:cxnChg chg="del mod">
          <ac:chgData name="Sneha Daggubati" userId="3f46ea66-62fa-45d0-b9d3-731feea8cf5c" providerId="ADAL" clId="{F7A26D68-6C5E-44C2-BE83-89A129058BC7}" dt="2023-06-26T10:40:33.849" v="108" actId="478"/>
          <ac:cxnSpMkLst>
            <pc:docMk/>
            <pc:sldMk cId="2758192001" sldId="2076138246"/>
            <ac:cxnSpMk id="209" creationId="{62A9E2DF-DF8C-6CAA-4275-82EBCBA0FC5E}"/>
          </ac:cxnSpMkLst>
        </pc:cxnChg>
        <pc:cxnChg chg="del">
          <ac:chgData name="Sneha Daggubati" userId="3f46ea66-62fa-45d0-b9d3-731feea8cf5c" providerId="ADAL" clId="{F7A26D68-6C5E-44C2-BE83-89A129058BC7}" dt="2023-06-26T10:40:39.812" v="110" actId="478"/>
          <ac:cxnSpMkLst>
            <pc:docMk/>
            <pc:sldMk cId="2758192001" sldId="2076138246"/>
            <ac:cxnSpMk id="216" creationId="{318550D0-678A-A740-0DF8-20023BD16FE0}"/>
          </ac:cxnSpMkLst>
        </pc:cxnChg>
        <pc:cxnChg chg="del mod">
          <ac:chgData name="Sneha Daggubati" userId="3f46ea66-62fa-45d0-b9d3-731feea8cf5c" providerId="ADAL" clId="{F7A26D68-6C5E-44C2-BE83-89A129058BC7}" dt="2023-06-26T10:40:36.729" v="109" actId="478"/>
          <ac:cxnSpMkLst>
            <pc:docMk/>
            <pc:sldMk cId="2758192001" sldId="2076138246"/>
            <ac:cxnSpMk id="224" creationId="{28CF16E0-859D-E3C5-6B12-14F3E37ADB2C}"/>
          </ac:cxnSpMkLst>
        </pc:cxnChg>
        <pc:cxnChg chg="del mod">
          <ac:chgData name="Sneha Daggubati" userId="3f46ea66-62fa-45d0-b9d3-731feea8cf5c" providerId="ADAL" clId="{F7A26D68-6C5E-44C2-BE83-89A129058BC7}" dt="2023-06-26T10:36:30.465" v="94" actId="478"/>
          <ac:cxnSpMkLst>
            <pc:docMk/>
            <pc:sldMk cId="2758192001" sldId="2076138246"/>
            <ac:cxnSpMk id="231" creationId="{51FC6C72-887E-72F9-DAD5-3681EF4846B6}"/>
          </ac:cxnSpMkLst>
        </pc:cxnChg>
        <pc:cxnChg chg="del">
          <ac:chgData name="Sneha Daggubati" userId="3f46ea66-62fa-45d0-b9d3-731feea8cf5c" providerId="ADAL" clId="{F7A26D68-6C5E-44C2-BE83-89A129058BC7}" dt="2023-06-26T10:17:49.507" v="51" actId="478"/>
          <ac:cxnSpMkLst>
            <pc:docMk/>
            <pc:sldMk cId="2758192001" sldId="2076138246"/>
            <ac:cxnSpMk id="241" creationId="{03A83B24-2B59-39F8-0C79-8F0EED2E54C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6/26/2023 7:27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6/26/2023 7:27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6/26/2023 7:27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1862789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EFFE159-04E2-BFF1-22BA-8FEBF73837D5}"/>
              </a:ext>
            </a:extLst>
          </p:cNvPr>
          <p:cNvGrpSpPr/>
          <p:nvPr/>
        </p:nvGrpSpPr>
        <p:grpSpPr>
          <a:xfrm>
            <a:off x="826059" y="901745"/>
            <a:ext cx="17216083" cy="13724896"/>
            <a:chOff x="826059" y="901745"/>
            <a:chExt cx="17216083" cy="13724896"/>
          </a:xfrm>
        </p:grpSpPr>
        <p:grpSp>
          <p:nvGrpSpPr>
            <p:cNvPr id="115" name="Group 114">
              <a:extLst>
                <a:ext uri="{FF2B5EF4-FFF2-40B4-BE49-F238E27FC236}">
                  <a16:creationId xmlns:a16="http://schemas.microsoft.com/office/drawing/2014/main" id="{74283CBB-99B6-35DE-BAC9-231D5D0FEE2E}"/>
                </a:ext>
              </a:extLst>
            </p:cNvPr>
            <p:cNvGrpSpPr/>
            <p:nvPr/>
          </p:nvGrpSpPr>
          <p:grpSpPr>
            <a:xfrm>
              <a:off x="826059" y="901745"/>
              <a:ext cx="17216083" cy="13724896"/>
              <a:chOff x="826059" y="901745"/>
              <a:chExt cx="17216083" cy="13724896"/>
            </a:xfrm>
          </p:grpSpPr>
          <p:grpSp>
            <p:nvGrpSpPr>
              <p:cNvPr id="257" name="Group 256">
                <a:extLst>
                  <a:ext uri="{FF2B5EF4-FFF2-40B4-BE49-F238E27FC236}">
                    <a16:creationId xmlns:a16="http://schemas.microsoft.com/office/drawing/2014/main" id="{D2261F07-977F-5E0E-D4CE-6E8B9ABD8552}"/>
                  </a:ext>
                </a:extLst>
              </p:cNvPr>
              <p:cNvGrpSpPr/>
              <p:nvPr/>
            </p:nvGrpSpPr>
            <p:grpSpPr>
              <a:xfrm>
                <a:off x="826059" y="901745"/>
                <a:ext cx="17074018" cy="13724896"/>
                <a:chOff x="920975" y="694171"/>
                <a:chExt cx="17074018" cy="13724896"/>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119807" y="694171"/>
                  <a:ext cx="10312626"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35272" y="80278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35270" y="1941954"/>
                  <a:ext cx="2013155" cy="115417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941848" y="1495958"/>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671277" y="597013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Receive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614147" y="1788994"/>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a:rPr>
                    <a:t>Acquire Assets</a:t>
                  </a:r>
                  <a:endParaRPr lang="en-US" sz="1800" dirty="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5614147" y="389520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Source Assets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668113" y="8150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Register Assets (</a:t>
                  </a:r>
                  <a:r>
                    <a:rPr lang="en-US" sz="1800" b="0" i="0" u="none" strike="noStrike" dirty="0">
                      <a:solidFill>
                        <a:srgbClr val="000000"/>
                      </a:solidFill>
                      <a:effectLst/>
                    </a:rPr>
                    <a:t>Place asset into Service)</a:t>
                  </a:r>
                  <a:endParaRPr lang="en-US" sz="18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5673096" y="1034610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Install Assets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5671277" y="1243445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Accumulate acquisition cost</a:t>
                  </a:r>
                  <a:endParaRPr lang="en-US" sz="1800" dirty="0">
                    <a:solidFill>
                      <a:sysClr val="windowText" lastClr="000000"/>
                    </a:soli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a:off x="2948425" y="2519040"/>
                  <a:ext cx="266572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980362" y="3816812"/>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cs typeface="Segoe UI" pitchFamily="34" charset="0"/>
                    </a:rPr>
                    <a:t>Inventory to Deliver</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963326" y="13628268"/>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cxnSp>
              <p:nvCxnSpPr>
                <p:cNvPr id="73" name="Straight Arrow Connector 72">
                  <a:extLst>
                    <a:ext uri="{FF2B5EF4-FFF2-40B4-BE49-F238E27FC236}">
                      <a16:creationId xmlns:a16="http://schemas.microsoft.com/office/drawing/2014/main" id="{7674BAAD-A6DF-7807-AD87-659E122B94EE}"/>
                    </a:ext>
                  </a:extLst>
                </p:cNvPr>
                <p:cNvCxnSpPr>
                  <a:cxnSpLocks/>
                  <a:stCxn id="97" idx="2"/>
                </p:cNvCxnSpPr>
                <p:nvPr/>
              </p:nvCxnSpPr>
              <p:spPr>
                <a:xfrm>
                  <a:off x="6814297" y="5355300"/>
                  <a:ext cx="0" cy="61483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299E15F-1817-DD8A-FF63-E065001C753A}"/>
                    </a:ext>
                  </a:extLst>
                </p:cNvPr>
                <p:cNvCxnSpPr>
                  <a:cxnSpLocks/>
                  <a:stCxn id="86" idx="2"/>
                </p:cNvCxnSpPr>
                <p:nvPr/>
              </p:nvCxnSpPr>
              <p:spPr>
                <a:xfrm>
                  <a:off x="6871427" y="7430223"/>
                  <a:ext cx="0" cy="70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98D3DAC-2194-B914-6793-092F49B645C4}"/>
                    </a:ext>
                  </a:extLst>
                </p:cNvPr>
                <p:cNvCxnSpPr>
                  <a:endCxn id="99" idx="0"/>
                </p:cNvCxnSpPr>
                <p:nvPr/>
              </p:nvCxnSpPr>
              <p:spPr>
                <a:xfrm>
                  <a:off x="6873246" y="9625417"/>
                  <a:ext cx="0" cy="72068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E6B321E-83F1-D5DE-7ED3-717F80F52B7F}"/>
                    </a:ext>
                  </a:extLst>
                </p:cNvPr>
                <p:cNvCxnSpPr>
                  <a:endCxn id="101" idx="0"/>
                </p:cNvCxnSpPr>
                <p:nvPr/>
              </p:nvCxnSpPr>
              <p:spPr>
                <a:xfrm>
                  <a:off x="6871427" y="11791779"/>
                  <a:ext cx="0" cy="64267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Flowchart: Predefined Process 81">
                  <a:extLst>
                    <a:ext uri="{FF2B5EF4-FFF2-40B4-BE49-F238E27FC236}">
                      <a16:creationId xmlns:a16="http://schemas.microsoft.com/office/drawing/2014/main" id="{2ED38F40-CB38-5508-002B-2FFDD0510064}"/>
                    </a:ext>
                  </a:extLst>
                </p:cNvPr>
                <p:cNvSpPr/>
                <p:nvPr/>
              </p:nvSpPr>
              <p:spPr bwMode="auto">
                <a:xfrm>
                  <a:off x="9197809" y="3892163"/>
                  <a:ext cx="257709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Define asset maintenance data</a:t>
                  </a:r>
                  <a:endParaRPr lang="en-US" sz="1800" dirty="0">
                    <a:solidFill>
                      <a:sysClr val="windowText" lastClr="000000"/>
                    </a:solidFill>
                    <a:ea typeface="Segoe UI" pitchFamily="34" charset="0"/>
                    <a:cs typeface="Segoe UI" pitchFamily="34" charset="0"/>
                  </a:endParaRPr>
                </a:p>
              </p:txBody>
            </p:sp>
            <p:sp>
              <p:nvSpPr>
                <p:cNvPr id="88" name="Flowchart: Predefined Process 87">
                  <a:extLst>
                    <a:ext uri="{FF2B5EF4-FFF2-40B4-BE49-F238E27FC236}">
                      <a16:creationId xmlns:a16="http://schemas.microsoft.com/office/drawing/2014/main" id="{DB16A2C9-4754-C526-BD77-B0DE94CE34C8}"/>
                    </a:ext>
                  </a:extLst>
                </p:cNvPr>
                <p:cNvSpPr/>
                <p:nvPr/>
              </p:nvSpPr>
              <p:spPr bwMode="auto">
                <a:xfrm>
                  <a:off x="12653706" y="70884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Classify asset leases</a:t>
                  </a:r>
                  <a:r>
                    <a:rPr lang="en-US" sz="1800" dirty="0"/>
                    <a:t> </a:t>
                  </a:r>
                  <a:endParaRPr lang="en-US" sz="1800" dirty="0">
                    <a:solidFill>
                      <a:sysClr val="windowText" lastClr="000000"/>
                    </a:solidFill>
                    <a:ea typeface="Segoe UI" pitchFamily="34" charset="0"/>
                    <a:cs typeface="Segoe UI" pitchFamily="34" charset="0"/>
                  </a:endParaRPr>
                </a:p>
              </p:txBody>
            </p:sp>
            <p:sp>
              <p:nvSpPr>
                <p:cNvPr id="94" name="Flowchart: Predefined Process 93">
                  <a:extLst>
                    <a:ext uri="{FF2B5EF4-FFF2-40B4-BE49-F238E27FC236}">
                      <a16:creationId xmlns:a16="http://schemas.microsoft.com/office/drawing/2014/main" id="{C31D8837-08CC-77F6-8CE1-281247D67676}"/>
                    </a:ext>
                  </a:extLst>
                </p:cNvPr>
                <p:cNvSpPr/>
                <p:nvPr/>
              </p:nvSpPr>
              <p:spPr bwMode="auto">
                <a:xfrm>
                  <a:off x="12725687" y="920860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Determine lease payment schedules</a:t>
                  </a:r>
                </a:p>
              </p:txBody>
            </p:sp>
            <p:sp>
              <p:nvSpPr>
                <p:cNvPr id="95" name="Flowchart: Predefined Process 94">
                  <a:extLst>
                    <a:ext uri="{FF2B5EF4-FFF2-40B4-BE49-F238E27FC236}">
                      <a16:creationId xmlns:a16="http://schemas.microsoft.com/office/drawing/2014/main" id="{3F450D76-6E82-48D7-1C3B-DA45F9E0413B}"/>
                    </a:ext>
                  </a:extLst>
                </p:cNvPr>
                <p:cNvSpPr/>
                <p:nvPr/>
              </p:nvSpPr>
              <p:spPr bwMode="auto">
                <a:xfrm>
                  <a:off x="12725687" y="113287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Commence use of an asset and record liabilities</a:t>
                  </a:r>
                  <a:r>
                    <a:rPr lang="en-US" sz="1800" dirty="0"/>
                    <a:t> </a:t>
                  </a:r>
                  <a:endParaRPr lang="en-US" sz="1800" dirty="0">
                    <a:solidFill>
                      <a:sysClr val="windowText" lastClr="000000"/>
                    </a:soli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76CDCD7D-F012-E298-E29F-B5B82352A211}"/>
                    </a:ext>
                  </a:extLst>
                </p:cNvPr>
                <p:cNvCxnSpPr>
                  <a:cxnSpLocks/>
                  <a:stCxn id="82" idx="2"/>
                </p:cNvCxnSpPr>
                <p:nvPr/>
              </p:nvCxnSpPr>
              <p:spPr>
                <a:xfrm>
                  <a:off x="10486357" y="5352255"/>
                  <a:ext cx="0" cy="68483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858ACF-E665-3835-037E-DAC8D4552984}"/>
                    </a:ext>
                  </a:extLst>
                </p:cNvPr>
                <p:cNvCxnSpPr>
                  <a:cxnSpLocks/>
                </p:cNvCxnSpPr>
                <p:nvPr/>
              </p:nvCxnSpPr>
              <p:spPr>
                <a:xfrm>
                  <a:off x="10381636" y="11122546"/>
                  <a:ext cx="0" cy="63402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727C5EE-D9C6-5B1B-ADDF-0C86A2E26408}"/>
                    </a:ext>
                  </a:extLst>
                </p:cNvPr>
                <p:cNvCxnSpPr>
                  <a:stCxn id="88" idx="2"/>
                </p:cNvCxnSpPr>
                <p:nvPr/>
              </p:nvCxnSpPr>
              <p:spPr>
                <a:xfrm>
                  <a:off x="13853856" y="8548537"/>
                  <a:ext cx="0" cy="66007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BFBF7E5-8463-5211-AF58-DF23BAAC3865}"/>
                    </a:ext>
                  </a:extLst>
                </p:cNvPr>
                <p:cNvCxnSpPr>
                  <a:stCxn id="94" idx="2"/>
                  <a:endCxn id="95" idx="0"/>
                </p:cNvCxnSpPr>
                <p:nvPr/>
              </p:nvCxnSpPr>
              <p:spPr>
                <a:xfrm>
                  <a:off x="13925837" y="10668699"/>
                  <a:ext cx="0" cy="66007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0" name="Flowchart: Predefined Process 169">
                  <a:extLst>
                    <a:ext uri="{FF2B5EF4-FFF2-40B4-BE49-F238E27FC236}">
                      <a16:creationId xmlns:a16="http://schemas.microsoft.com/office/drawing/2014/main" id="{F40DFCB5-FE27-6F98-99DC-95857C62BEB7}"/>
                    </a:ext>
                  </a:extLst>
                </p:cNvPr>
                <p:cNvSpPr/>
                <p:nvPr/>
              </p:nvSpPr>
              <p:spPr bwMode="auto">
                <a:xfrm>
                  <a:off x="920975" y="6137666"/>
                  <a:ext cx="292851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Create/Process purchase requisition and purchase order</a:t>
                  </a:r>
                </a:p>
              </p:txBody>
            </p:sp>
            <p:sp>
              <p:nvSpPr>
                <p:cNvPr id="171" name="Rectangle 170">
                  <a:extLst>
                    <a:ext uri="{FF2B5EF4-FFF2-40B4-BE49-F238E27FC236}">
                      <a16:creationId xmlns:a16="http://schemas.microsoft.com/office/drawing/2014/main" id="{1BBD13FD-056D-E543-EF4D-9F068286B34F}"/>
                    </a:ext>
                  </a:extLst>
                </p:cNvPr>
                <p:cNvSpPr/>
                <p:nvPr/>
              </p:nvSpPr>
              <p:spPr bwMode="auto">
                <a:xfrm>
                  <a:off x="931071" y="381681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pitchFamily="34" charset="0"/>
                    </a:rPr>
                    <a:t>Procure to pay</a:t>
                  </a:r>
                </a:p>
              </p:txBody>
            </p:sp>
            <p:cxnSp>
              <p:nvCxnSpPr>
                <p:cNvPr id="175" name="Straight Arrow Connector 174">
                  <a:extLst>
                    <a:ext uri="{FF2B5EF4-FFF2-40B4-BE49-F238E27FC236}">
                      <a16:creationId xmlns:a16="http://schemas.microsoft.com/office/drawing/2014/main" id="{17EB9F65-4472-8A5E-6D8B-94038073DD50}"/>
                    </a:ext>
                  </a:extLst>
                </p:cNvPr>
                <p:cNvCxnSpPr>
                  <a:stCxn id="171" idx="2"/>
                </p:cNvCxnSpPr>
                <p:nvPr/>
              </p:nvCxnSpPr>
              <p:spPr>
                <a:xfrm>
                  <a:off x="1937649" y="5276904"/>
                  <a:ext cx="4199" cy="860762"/>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178" name="Connector: Elbow 177">
                  <a:extLst>
                    <a:ext uri="{FF2B5EF4-FFF2-40B4-BE49-F238E27FC236}">
                      <a16:creationId xmlns:a16="http://schemas.microsoft.com/office/drawing/2014/main" id="{22435361-367C-5194-2B6D-F62C9E6F2D84}"/>
                    </a:ext>
                  </a:extLst>
                </p:cNvPr>
                <p:cNvCxnSpPr>
                  <a:stCxn id="170" idx="3"/>
                  <a:endCxn id="97" idx="1"/>
                </p:cNvCxnSpPr>
                <p:nvPr/>
              </p:nvCxnSpPr>
              <p:spPr>
                <a:xfrm flipV="1">
                  <a:off x="3849491" y="4625254"/>
                  <a:ext cx="1764656" cy="224245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AA636DF-2A7F-9947-3EC8-A85A84CF2E38}"/>
                    </a:ext>
                  </a:extLst>
                </p:cNvPr>
                <p:cNvCxnSpPr>
                  <a:stCxn id="96" idx="2"/>
                  <a:endCxn id="97" idx="0"/>
                </p:cNvCxnSpPr>
                <p:nvPr/>
              </p:nvCxnSpPr>
              <p:spPr>
                <a:xfrm>
                  <a:off x="6814293" y="3249086"/>
                  <a:ext cx="4" cy="64612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74F9D55E-CDEE-949D-C690-A82F1F075C81}"/>
                    </a:ext>
                  </a:extLst>
                </p:cNvPr>
                <p:cNvCxnSpPr>
                  <a:cxnSpLocks/>
                </p:cNvCxnSpPr>
                <p:nvPr/>
              </p:nvCxnSpPr>
              <p:spPr>
                <a:xfrm>
                  <a:off x="13853856" y="12788861"/>
                  <a:ext cx="10318" cy="83940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7" name="Flowchart: Predefined Process 196">
                  <a:extLst>
                    <a:ext uri="{FF2B5EF4-FFF2-40B4-BE49-F238E27FC236}">
                      <a16:creationId xmlns:a16="http://schemas.microsoft.com/office/drawing/2014/main" id="{71FD8041-FFF8-13FB-FB5E-7E863D0F9208}"/>
                    </a:ext>
                  </a:extLst>
                </p:cNvPr>
                <p:cNvSpPr/>
                <p:nvPr/>
              </p:nvSpPr>
              <p:spPr bwMode="auto">
                <a:xfrm>
                  <a:off x="983594" y="10456359"/>
                  <a:ext cx="2380975" cy="1332375"/>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Project Elimination</a:t>
                  </a:r>
                </a:p>
              </p:txBody>
            </p:sp>
            <p:sp>
              <p:nvSpPr>
                <p:cNvPr id="198" name="Rectangle 197">
                  <a:extLst>
                    <a:ext uri="{FF2B5EF4-FFF2-40B4-BE49-F238E27FC236}">
                      <a16:creationId xmlns:a16="http://schemas.microsoft.com/office/drawing/2014/main" id="{D2170460-845D-1A3F-21F7-7AD1734DBEAD}"/>
                    </a:ext>
                  </a:extLst>
                </p:cNvPr>
                <p:cNvSpPr/>
                <p:nvPr/>
              </p:nvSpPr>
              <p:spPr bwMode="auto">
                <a:xfrm>
                  <a:off x="993690" y="8135505"/>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pitchFamily="34" charset="0"/>
                    </a:rPr>
                    <a:t>Project to Profit</a:t>
                  </a:r>
                </a:p>
              </p:txBody>
            </p:sp>
            <p:cxnSp>
              <p:nvCxnSpPr>
                <p:cNvPr id="199" name="Straight Arrow Connector 198">
                  <a:extLst>
                    <a:ext uri="{FF2B5EF4-FFF2-40B4-BE49-F238E27FC236}">
                      <a16:creationId xmlns:a16="http://schemas.microsoft.com/office/drawing/2014/main" id="{940693E9-364E-331C-2CAB-3C620569B7FC}"/>
                    </a:ext>
                  </a:extLst>
                </p:cNvPr>
                <p:cNvCxnSpPr>
                  <a:stCxn id="198" idx="2"/>
                </p:cNvCxnSpPr>
                <p:nvPr/>
              </p:nvCxnSpPr>
              <p:spPr>
                <a:xfrm>
                  <a:off x="2000268" y="9595597"/>
                  <a:ext cx="4199" cy="860762"/>
                </a:xfrm>
                <a:prstGeom prst="straightConnector1">
                  <a:avLst/>
                </a:prstGeom>
                <a:ln>
                  <a:headEnd type="none" w="lg" len="med"/>
                  <a:tailEnd type="triangle"/>
                </a:ln>
              </p:spPr>
              <p:style>
                <a:lnRef idx="1">
                  <a:schemeClr val="accent3"/>
                </a:lnRef>
                <a:fillRef idx="0">
                  <a:schemeClr val="accent3"/>
                </a:fillRef>
                <a:effectRef idx="0">
                  <a:schemeClr val="accent3"/>
                </a:effectRef>
                <a:fontRef idx="minor">
                  <a:schemeClr val="tx1"/>
                </a:fontRef>
              </p:style>
            </p:cxnSp>
            <p:cxnSp>
              <p:nvCxnSpPr>
                <p:cNvPr id="206" name="Connector: Elbow 205">
                  <a:extLst>
                    <a:ext uri="{FF2B5EF4-FFF2-40B4-BE49-F238E27FC236}">
                      <a16:creationId xmlns:a16="http://schemas.microsoft.com/office/drawing/2014/main" id="{EB4C332E-03E4-7EB9-2D9E-542B6B0A6519}"/>
                    </a:ext>
                  </a:extLst>
                </p:cNvPr>
                <p:cNvCxnSpPr>
                  <a:cxnSpLocks/>
                  <a:stCxn id="197" idx="3"/>
                </p:cNvCxnSpPr>
                <p:nvPr/>
              </p:nvCxnSpPr>
              <p:spPr>
                <a:xfrm flipV="1">
                  <a:off x="3364569" y="6838240"/>
                  <a:ext cx="1374472" cy="4284307"/>
                </a:xfrm>
                <a:prstGeom prst="bentConnector2">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Flowchart: Predefined Process 7">
                <a:extLst>
                  <a:ext uri="{FF2B5EF4-FFF2-40B4-BE49-F238E27FC236}">
                    <a16:creationId xmlns:a16="http://schemas.microsoft.com/office/drawing/2014/main" id="{7B5941D6-8941-6CA9-C961-AAC2B5C0E800}"/>
                  </a:ext>
                </a:extLst>
              </p:cNvPr>
              <p:cNvSpPr/>
              <p:nvPr/>
            </p:nvSpPr>
            <p:spPr bwMode="auto">
              <a:xfrm>
                <a:off x="9077912" y="11964141"/>
                <a:ext cx="251996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Commission Asset</a:t>
                </a:r>
                <a:endParaRPr lang="en-US" sz="1800" dirty="0">
                  <a:solidFill>
                    <a:sysClr val="windowText" lastClr="000000"/>
                  </a:solidFill>
                  <a:ea typeface="Segoe UI" pitchFamily="34" charset="0"/>
                  <a:cs typeface="Segoe UI" pitchFamily="34" charset="0"/>
                </a:endParaRPr>
              </a:p>
            </p:txBody>
          </p:sp>
          <p:sp>
            <p:nvSpPr>
              <p:cNvPr id="13" name="Flowchart: Predefined Process 12">
                <a:extLst>
                  <a:ext uri="{FF2B5EF4-FFF2-40B4-BE49-F238E27FC236}">
                    <a16:creationId xmlns:a16="http://schemas.microsoft.com/office/drawing/2014/main" id="{420500D0-AB5C-F2ED-E29D-97CC07D25B08}"/>
                  </a:ext>
                </a:extLst>
              </p:cNvPr>
              <p:cNvSpPr/>
              <p:nvPr/>
            </p:nvSpPr>
            <p:spPr bwMode="auto">
              <a:xfrm>
                <a:off x="9093710" y="6304101"/>
                <a:ext cx="251996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Define preventative maintenance plan</a:t>
                </a:r>
                <a:r>
                  <a:rPr lang="en-US" sz="1800" dirty="0"/>
                  <a:t> </a:t>
                </a:r>
                <a:endParaRPr lang="en-US" sz="1800" dirty="0">
                  <a:solidFill>
                    <a:sysClr val="windowText" lastClr="000000"/>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37B39205-CC50-E669-4AA1-8B4D83892A13}"/>
                  </a:ext>
                </a:extLst>
              </p:cNvPr>
              <p:cNvCxnSpPr>
                <a:stCxn id="99" idx="3"/>
              </p:cNvCxnSpPr>
              <p:nvPr/>
            </p:nvCxnSpPr>
            <p:spPr>
              <a:xfrm flipV="1">
                <a:off x="7978480" y="11280678"/>
                <a:ext cx="653991" cy="304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40B2763-64E6-2C56-1DDF-F36793DF5B40}"/>
                  </a:ext>
                </a:extLst>
              </p:cNvPr>
              <p:cNvCxnSpPr>
                <a:cxnSpLocks/>
                <a:endCxn id="82" idx="1"/>
              </p:cNvCxnSpPr>
              <p:nvPr/>
            </p:nvCxnSpPr>
            <p:spPr>
              <a:xfrm rot="5400000" flipH="1" flipV="1">
                <a:off x="5648534" y="7811902"/>
                <a:ext cx="6436478" cy="47224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5791438-9694-2135-199A-DEB8ECFBA786}"/>
                  </a:ext>
                </a:extLst>
              </p:cNvPr>
              <p:cNvSpPr/>
              <p:nvPr/>
            </p:nvSpPr>
            <p:spPr bwMode="auto">
              <a:xfrm>
                <a:off x="969411" y="1272233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pitchFamily="34" charset="0"/>
                  </a:rPr>
                  <a:t>Record to Report</a:t>
                </a:r>
              </a:p>
            </p:txBody>
          </p:sp>
          <p:cxnSp>
            <p:nvCxnSpPr>
              <p:cNvPr id="28" name="Straight Arrow Connector 27">
                <a:extLst>
                  <a:ext uri="{FF2B5EF4-FFF2-40B4-BE49-F238E27FC236}">
                    <a16:creationId xmlns:a16="http://schemas.microsoft.com/office/drawing/2014/main" id="{22389DF5-A4D2-9004-1248-FAE35151E7C4}"/>
                  </a:ext>
                </a:extLst>
              </p:cNvPr>
              <p:cNvCxnSpPr>
                <a:cxnSpLocks/>
                <a:stCxn id="101" idx="1"/>
              </p:cNvCxnSpPr>
              <p:nvPr/>
            </p:nvCxnSpPr>
            <p:spPr>
              <a:xfrm flipH="1">
                <a:off x="2998609" y="13372071"/>
                <a:ext cx="2577752"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Flowchart: Predefined Process 30">
                <a:extLst>
                  <a:ext uri="{FF2B5EF4-FFF2-40B4-BE49-F238E27FC236}">
                    <a16:creationId xmlns:a16="http://schemas.microsoft.com/office/drawing/2014/main" id="{33F28CDE-79C1-2A82-EDD2-FB904F06328B}"/>
                  </a:ext>
                </a:extLst>
              </p:cNvPr>
              <p:cNvSpPr/>
              <p:nvPr/>
            </p:nvSpPr>
            <p:spPr bwMode="auto">
              <a:xfrm>
                <a:off x="12564971" y="542343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Create asset leases</a:t>
                </a:r>
                <a:r>
                  <a:rPr lang="en-US" sz="1800" dirty="0"/>
                  <a:t> </a:t>
                </a:r>
                <a:endParaRPr lang="en-US" sz="1800" dirty="0">
                  <a:solidFill>
                    <a:sysClr val="windowText" lastClr="000000"/>
                  </a:soli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3DF1DD41-F1FD-9B5F-1E41-80BAF54AA3FD}"/>
                  </a:ext>
                </a:extLst>
              </p:cNvPr>
              <p:cNvCxnSpPr>
                <a:cxnSpLocks/>
                <a:endCxn id="88" idx="0"/>
              </p:cNvCxnSpPr>
              <p:nvPr/>
            </p:nvCxnSpPr>
            <p:spPr>
              <a:xfrm flipH="1">
                <a:off x="13758940" y="6802339"/>
                <a:ext cx="2317" cy="4936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Flowchart: Predefined Process 34">
                <a:extLst>
                  <a:ext uri="{FF2B5EF4-FFF2-40B4-BE49-F238E27FC236}">
                    <a16:creationId xmlns:a16="http://schemas.microsoft.com/office/drawing/2014/main" id="{0407F6D0-DEAF-4793-94EE-45D04108309A}"/>
                  </a:ext>
                </a:extLst>
              </p:cNvPr>
              <p:cNvSpPr/>
              <p:nvPr/>
            </p:nvSpPr>
            <p:spPr bwMode="auto">
              <a:xfrm>
                <a:off x="9207115" y="835610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rPr>
                  <a:t>Convert inventory to fixed asset</a:t>
                </a:r>
                <a:endParaRPr lang="en-US" sz="1800" dirty="0">
                  <a:solidFill>
                    <a:sysClr val="windowText" lastClr="000000"/>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0AF60466-9CC4-A353-881D-57C88DFA2D9F}"/>
                  </a:ext>
                </a:extLst>
              </p:cNvPr>
              <p:cNvCxnSpPr>
                <a:cxnSpLocks/>
                <a:endCxn id="35" idx="0"/>
              </p:cNvCxnSpPr>
              <p:nvPr/>
            </p:nvCxnSpPr>
            <p:spPr>
              <a:xfrm>
                <a:off x="10407265" y="7779351"/>
                <a:ext cx="0" cy="57674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Flowchart: Decision 51">
                <a:extLst>
                  <a:ext uri="{FF2B5EF4-FFF2-40B4-BE49-F238E27FC236}">
                    <a16:creationId xmlns:a16="http://schemas.microsoft.com/office/drawing/2014/main" id="{BDC01F3A-4ED3-1FA2-BB80-5E14D51B2E40}"/>
                  </a:ext>
                </a:extLst>
              </p:cNvPr>
              <p:cNvSpPr/>
              <p:nvPr/>
            </p:nvSpPr>
            <p:spPr bwMode="auto">
              <a:xfrm>
                <a:off x="9077912" y="10394797"/>
                <a:ext cx="2400300" cy="938224"/>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Rent Out ?</a:t>
                </a:r>
              </a:p>
            </p:txBody>
          </p:sp>
          <p:cxnSp>
            <p:nvCxnSpPr>
              <p:cNvPr id="53" name="Straight Arrow Connector 52">
                <a:extLst>
                  <a:ext uri="{FF2B5EF4-FFF2-40B4-BE49-F238E27FC236}">
                    <a16:creationId xmlns:a16="http://schemas.microsoft.com/office/drawing/2014/main" id="{5DD77BC5-D79D-1E94-5A6D-33515565275E}"/>
                  </a:ext>
                </a:extLst>
              </p:cNvPr>
              <p:cNvCxnSpPr>
                <a:cxnSpLocks/>
              </p:cNvCxnSpPr>
              <p:nvPr/>
            </p:nvCxnSpPr>
            <p:spPr>
              <a:xfrm flipH="1">
                <a:off x="10286720" y="9832991"/>
                <a:ext cx="3414" cy="55995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49B37BB-4020-AD44-93DD-F1AF4E420F4A}"/>
                  </a:ext>
                </a:extLst>
              </p:cNvPr>
              <p:cNvSpPr txBox="1"/>
              <p:nvPr/>
            </p:nvSpPr>
            <p:spPr>
              <a:xfrm>
                <a:off x="10339468" y="11450232"/>
                <a:ext cx="343043" cy="307777"/>
              </a:xfrm>
              <a:prstGeom prst="rect">
                <a:avLst/>
              </a:prstGeom>
              <a:noFill/>
            </p:spPr>
            <p:txBody>
              <a:bodyPr wrap="none" lIns="0" tIns="0" rIns="0" bIns="0" rtlCol="0">
                <a:spAutoFit/>
              </a:bodyPr>
              <a:lstStyle/>
              <a:p>
                <a:pPr algn="l"/>
                <a:r>
                  <a:rPr lang="en-US" sz="2000" dirty="0"/>
                  <a:t>No</a:t>
                </a:r>
              </a:p>
            </p:txBody>
          </p:sp>
          <p:cxnSp>
            <p:nvCxnSpPr>
              <p:cNvPr id="57" name="Connector: Elbow 56">
                <a:extLst>
                  <a:ext uri="{FF2B5EF4-FFF2-40B4-BE49-F238E27FC236}">
                    <a16:creationId xmlns:a16="http://schemas.microsoft.com/office/drawing/2014/main" id="{A4E2F393-F76D-495D-AAEE-F651C870D7EA}"/>
                  </a:ext>
                </a:extLst>
              </p:cNvPr>
              <p:cNvCxnSpPr>
                <a:cxnSpLocks/>
              </p:cNvCxnSpPr>
              <p:nvPr/>
            </p:nvCxnSpPr>
            <p:spPr>
              <a:xfrm rot="5400000" flipH="1" flipV="1">
                <a:off x="10403497" y="7008115"/>
                <a:ext cx="5440478" cy="2271110"/>
              </a:xfrm>
              <a:prstGeom prst="bentConnector3">
                <a:avLst>
                  <a:gd name="adj1" fmla="val 10779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9E179E3-5F75-D5E0-839F-E65427962FFE}"/>
                  </a:ext>
                </a:extLst>
              </p:cNvPr>
              <p:cNvCxnSpPr>
                <a:cxnSpLocks/>
                <a:stCxn id="52" idx="3"/>
              </p:cNvCxnSpPr>
              <p:nvPr/>
            </p:nvCxnSpPr>
            <p:spPr>
              <a:xfrm>
                <a:off x="11478212" y="10863909"/>
                <a:ext cx="494171"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4EB5BE0-7ABF-9762-D97D-ACE29CA9C5AF}"/>
                  </a:ext>
                </a:extLst>
              </p:cNvPr>
              <p:cNvSpPr txBox="1"/>
              <p:nvPr/>
            </p:nvSpPr>
            <p:spPr>
              <a:xfrm>
                <a:off x="11565618" y="11085095"/>
                <a:ext cx="362150" cy="307777"/>
              </a:xfrm>
              <a:prstGeom prst="rect">
                <a:avLst/>
              </a:prstGeom>
              <a:noFill/>
            </p:spPr>
            <p:txBody>
              <a:bodyPr wrap="none" lIns="0" tIns="0" rIns="0" bIns="0" rtlCol="0">
                <a:spAutoFit/>
              </a:bodyPr>
              <a:lstStyle/>
              <a:p>
                <a:pPr algn="l"/>
                <a:r>
                  <a:rPr lang="en-US" sz="2000" dirty="0"/>
                  <a:t>Yes</a:t>
                </a:r>
              </a:p>
            </p:txBody>
          </p:sp>
          <p:sp>
            <p:nvSpPr>
              <p:cNvPr id="68" name="Rectangle 67">
                <a:extLst>
                  <a:ext uri="{FF2B5EF4-FFF2-40B4-BE49-F238E27FC236}">
                    <a16:creationId xmlns:a16="http://schemas.microsoft.com/office/drawing/2014/main" id="{888699F7-431A-34F5-C36C-6DD6069DE5A1}"/>
                  </a:ext>
                </a:extLst>
              </p:cNvPr>
              <p:cNvSpPr/>
              <p:nvPr/>
            </p:nvSpPr>
            <p:spPr bwMode="auto">
              <a:xfrm>
                <a:off x="16028986" y="834307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2"/>
                    </a:solidFill>
                    <a:ea typeface="Segoe UI" pitchFamily="34" charset="0"/>
                    <a:cs typeface="Segoe UI" pitchFamily="34" charset="0"/>
                  </a:rPr>
                  <a:t>Plan to Produce</a:t>
                </a:r>
              </a:p>
            </p:txBody>
          </p:sp>
          <p:cxnSp>
            <p:nvCxnSpPr>
              <p:cNvPr id="70" name="Connector: Elbow 69">
                <a:extLst>
                  <a:ext uri="{FF2B5EF4-FFF2-40B4-BE49-F238E27FC236}">
                    <a16:creationId xmlns:a16="http://schemas.microsoft.com/office/drawing/2014/main" id="{3FDF313F-16B1-5985-D55B-9D9C3A3B7B04}"/>
                  </a:ext>
                </a:extLst>
              </p:cNvPr>
              <p:cNvCxnSpPr>
                <a:cxnSpLocks/>
              </p:cNvCxnSpPr>
              <p:nvPr/>
            </p:nvCxnSpPr>
            <p:spPr>
              <a:xfrm rot="5400000" flipH="1" flipV="1">
                <a:off x="11912101" y="8277888"/>
                <a:ext cx="3621062" cy="6697669"/>
              </a:xfrm>
              <a:prstGeom prst="bentConnector3">
                <a:avLst>
                  <a:gd name="adj1" fmla="val -4098"/>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DAFB3A2F-31AD-4575-B2A8-A7FF4E1D2CE4}"/>
                  </a:ext>
                </a:extLst>
              </p:cNvPr>
              <p:cNvCxnSpPr>
                <a:stCxn id="35" idx="3"/>
                <a:endCxn id="189" idx="1"/>
              </p:cNvCxnSpPr>
              <p:nvPr/>
            </p:nvCxnSpPr>
            <p:spPr>
              <a:xfrm flipV="1">
                <a:off x="11607415" y="4754432"/>
                <a:ext cx="4278031" cy="4331714"/>
              </a:xfrm>
              <a:prstGeom prst="bentConnector3">
                <a:avLst>
                  <a:gd name="adj1" fmla="val 4626"/>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B1EEAEB8-F8E4-F27E-9208-A00C48A9D900}"/>
                  </a:ext>
                </a:extLst>
              </p:cNvPr>
              <p:cNvGrpSpPr/>
              <p:nvPr/>
            </p:nvGrpSpPr>
            <p:grpSpPr>
              <a:xfrm>
                <a:off x="14881565" y="5037221"/>
                <a:ext cx="1147421" cy="9145209"/>
                <a:chOff x="14881565" y="5037221"/>
                <a:chExt cx="1147421" cy="9145209"/>
              </a:xfrm>
            </p:grpSpPr>
            <p:cxnSp>
              <p:nvCxnSpPr>
                <p:cNvPr id="102" name="Straight Connector 101">
                  <a:extLst>
                    <a:ext uri="{FF2B5EF4-FFF2-40B4-BE49-F238E27FC236}">
                      <a16:creationId xmlns:a16="http://schemas.microsoft.com/office/drawing/2014/main" id="{7C9B341A-59AE-FD48-6483-62F8356D032C}"/>
                    </a:ext>
                  </a:extLst>
                </p:cNvPr>
                <p:cNvCxnSpPr/>
                <p:nvPr/>
              </p:nvCxnSpPr>
              <p:spPr>
                <a:xfrm>
                  <a:off x="15608968" y="5037221"/>
                  <a:ext cx="0" cy="914520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F75909-3480-43BB-A1D0-A43B9D8C60AE}"/>
                    </a:ext>
                  </a:extLst>
                </p:cNvPr>
                <p:cNvCxnSpPr>
                  <a:cxnSpLocks/>
                  <a:endCxn id="103" idx="3"/>
                </p:cNvCxnSpPr>
                <p:nvPr/>
              </p:nvCxnSpPr>
              <p:spPr>
                <a:xfrm flipH="1">
                  <a:off x="14881565" y="14182430"/>
                  <a:ext cx="727403"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85BCC5-34F8-C813-AE7A-C90E57545764}"/>
                    </a:ext>
                  </a:extLst>
                </p:cNvPr>
                <p:cNvCxnSpPr/>
                <p:nvPr/>
              </p:nvCxnSpPr>
              <p:spPr>
                <a:xfrm>
                  <a:off x="15608968" y="5037221"/>
                  <a:ext cx="276478"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881FF6A-8A1F-8234-12FF-CD5A10189C6B}"/>
                    </a:ext>
                  </a:extLst>
                </p:cNvPr>
                <p:cNvCxnSpPr>
                  <a:endCxn id="68" idx="1"/>
                </p:cNvCxnSpPr>
                <p:nvPr/>
              </p:nvCxnSpPr>
              <p:spPr>
                <a:xfrm>
                  <a:off x="15608968" y="9073125"/>
                  <a:ext cx="420018"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6" name="Connector: Elbow 5">
              <a:extLst>
                <a:ext uri="{FF2B5EF4-FFF2-40B4-BE49-F238E27FC236}">
                  <a16:creationId xmlns:a16="http://schemas.microsoft.com/office/drawing/2014/main" id="{AB11741F-A264-33A0-06AB-9C7CDBF617E8}"/>
                </a:ext>
              </a:extLst>
            </p:cNvPr>
            <p:cNvCxnSpPr>
              <a:cxnSpLocks/>
              <a:stCxn id="95" idx="1"/>
              <a:endCxn id="26" idx="2"/>
            </p:cNvCxnSpPr>
            <p:nvPr/>
          </p:nvCxnSpPr>
          <p:spPr>
            <a:xfrm rot="10800000" flipV="1">
              <a:off x="1975989" y="12266388"/>
              <a:ext cx="10654782" cy="1916041"/>
            </a:xfrm>
            <a:prstGeom prst="bentConnector4">
              <a:avLst>
                <a:gd name="adj1" fmla="val 4398"/>
                <a:gd name="adj2" fmla="val 11193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8192001"/>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purl.org/dc/dcmitype/"/>
    <ds:schemaRef ds:uri="1d596d27-e1f6-4226-8984-550c8efea889"/>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 ds:uri="a943df03-383b-49cb-84d6-f21e13974dfe"/>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10965A1-3794-477E-B632-0D9E5DB6B303}"/>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817</TotalTime>
  <Words>221</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Consolas</vt:lpstr>
      <vt:lpstr>Segoe UI</vt:lpstr>
      <vt:lpstr>Segoe UI Semibold</vt:lpstr>
      <vt:lpstr>Wingdings</vt:lpstr>
      <vt:lpstr>Microsoft D365 template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Sneha Daggubati</cp:lastModifiedBy>
  <cp:revision>12</cp:revision>
  <dcterms:created xsi:type="dcterms:W3CDTF">2023-01-31T20:25:49Z</dcterms:created>
  <dcterms:modified xsi:type="dcterms:W3CDTF">2023-06-26T11:29:20Z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